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4" r:id="rId4"/>
  </p:sldMasterIdLst>
  <p:notesMasterIdLst>
    <p:notesMasterId r:id="rId15"/>
  </p:notesMasterIdLst>
  <p:handoutMasterIdLst>
    <p:handoutMasterId r:id="rId16"/>
  </p:handoutMasterIdLst>
  <p:sldIdLst>
    <p:sldId id="295" r:id="rId5"/>
    <p:sldId id="286" r:id="rId6"/>
    <p:sldId id="285" r:id="rId7"/>
    <p:sldId id="296" r:id="rId8"/>
    <p:sldId id="297" r:id="rId9"/>
    <p:sldId id="298" r:id="rId10"/>
    <p:sldId id="294" r:id="rId11"/>
    <p:sldId id="299" r:id="rId12"/>
    <p:sldId id="300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1293" autoAdjust="0"/>
  </p:normalViewPr>
  <p:slideViewPr>
    <p:cSldViewPr snapToGrid="0">
      <p:cViewPr varScale="1">
        <p:scale>
          <a:sx n="68" d="100"/>
          <a:sy n="68" d="100"/>
        </p:scale>
        <p:origin x="606" y="42"/>
      </p:cViewPr>
      <p:guideLst/>
    </p:cSldViewPr>
  </p:slideViewPr>
  <p:outlineViewPr>
    <p:cViewPr>
      <p:scale>
        <a:sx n="33" d="100"/>
        <a:sy n="33" d="100"/>
      </p:scale>
      <p:origin x="0" y="-48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1869F-F6FC-6A0D-CE07-6B540E550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B6C1-6185-79F5-23C8-927538634E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E86C-C6B4-424D-8295-67D3386172F0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5153B-EAEA-CF1E-30D7-16C2E6458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AFB7-47EE-893B-5887-BDC37DCA5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4707-CAF6-40B0-A7EA-C5F3C63CB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11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7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51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07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54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1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77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8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960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59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140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36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989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5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548640" anchor="b" anchorCtr="0">
            <a:noAutofit/>
          </a:bodyPr>
          <a:lstStyle>
            <a:lvl1pPr>
              <a:defRPr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34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08201"/>
            <a:ext cx="10058399" cy="3760891"/>
          </a:xfrm>
        </p:spPr>
        <p:txBody>
          <a:bodyPr lIns="91440">
            <a:normAutofit/>
          </a:bodyPr>
          <a:lstStyle>
            <a:lvl1pPr marL="347472" indent="-347472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3000"/>
            </a:lvl1pPr>
            <a:lvl2pPr>
              <a:spcBef>
                <a:spcPts val="1200"/>
              </a:spcBef>
              <a:spcAft>
                <a:spcPts val="200"/>
              </a:spcAft>
              <a:defRPr sz="3000"/>
            </a:lvl2pPr>
            <a:lvl3pPr>
              <a:spcBef>
                <a:spcPts val="1200"/>
              </a:spcBef>
              <a:spcAft>
                <a:spcPts val="200"/>
              </a:spcAft>
              <a:defRPr sz="3000"/>
            </a:lvl3pPr>
            <a:lvl4pPr>
              <a:spcBef>
                <a:spcPts val="1200"/>
              </a:spcBef>
              <a:spcAft>
                <a:spcPts val="200"/>
              </a:spcAft>
              <a:defRPr sz="3000"/>
            </a:lvl4pPr>
            <a:lvl5pPr>
              <a:spcBef>
                <a:spcPts val="1200"/>
              </a:spcBef>
              <a:spcAft>
                <a:spcPts val="200"/>
              </a:spcAft>
              <a:defRPr sz="3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81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DBCCDB-B58C-45B3-9E63-49F7B0819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white">
          <a:xfrm>
            <a:off x="0" y="4334005"/>
            <a:ext cx="12192000" cy="252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44128-E256-C1DC-AC6D-2BF10AC41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5212" y="4609578"/>
            <a:ext cx="10058400" cy="1295922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72A6B42-C371-4562-8E40-9EE1906C85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5212" y="5943600"/>
            <a:ext cx="10058400" cy="914400"/>
          </a:xfrm>
        </p:spPr>
        <p:txBody>
          <a:bodyPr lIns="9144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1500" dirty="0">
                <a:solidFill>
                  <a:schemeClr val="bg1"/>
                </a:solidFill>
              </a:rPr>
              <a:t>Click to add subtitle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8504FFB-1664-4F66-BC31-100C8DD98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0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B45578D-1855-4EC0-9E45-E1630D11AC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434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C93482C2-6151-4050-9F16-9952B0A017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8432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8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82849"/>
            <a:ext cx="10058399" cy="3956692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8404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>
              <a:spcBef>
                <a:spcPts val="1200"/>
              </a:spcBef>
              <a:spcAft>
                <a:spcPts val="200"/>
              </a:spcAft>
              <a:defRPr sz="2400"/>
            </a:lvl3pPr>
            <a:lvl4pPr>
              <a:spcBef>
                <a:spcPts val="1200"/>
              </a:spcBef>
              <a:spcAft>
                <a:spcPts val="200"/>
              </a:spcAft>
              <a:defRPr sz="2400"/>
            </a:lvl4pPr>
            <a:lvl5pPr>
              <a:spcBef>
                <a:spcPts val="1200"/>
              </a:spcBef>
              <a:spcAft>
                <a:spcPts val="200"/>
              </a:spcAft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53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822960" anchor="b" anchorCtr="0">
            <a:noAutofit/>
          </a:bodyPr>
          <a:lstStyle>
            <a:lvl1pPr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9DF17D8-A326-44D6-A77D-42DA99E927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5389" y="4735798"/>
            <a:ext cx="6692313" cy="84584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76752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1" y="2183367"/>
            <a:ext cx="4998720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BEAF6B01-7E55-3A14-DE85-588680B0910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03438" y="2183367"/>
            <a:ext cx="4672294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13635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79" y="286603"/>
            <a:ext cx="9966960" cy="145075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94560"/>
            <a:ext cx="6024003" cy="3754425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 marL="347472" indent="-347472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06640" y="2194560"/>
            <a:ext cx="4067175" cy="3754425"/>
          </a:xfrm>
          <a:solidFill>
            <a:schemeClr val="tx1">
              <a:lumMod val="85000"/>
              <a:lumOff val="15000"/>
            </a:schemeClr>
          </a:solidFill>
        </p:spPr>
        <p:txBody>
          <a:bodyPr lIns="274320" tIns="274320" rIns="274320" bIns="274320">
            <a:normAutofit/>
          </a:bodyPr>
          <a:lstStyle>
            <a:lvl1pPr marL="512064" indent="-512064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65836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84124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3pPr>
            <a:lvl4pPr marL="102412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4pPr>
            <a:lvl5pPr marL="120700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1493E3-605E-569A-BC16-ACFDDE98E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097280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3032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E322D5-1CC3-400A-A187-55543F0E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85" y="640080"/>
            <a:ext cx="3690257" cy="245067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3255512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59485" y="3429000"/>
            <a:ext cx="3690257" cy="2440094"/>
          </a:xfrm>
        </p:spPr>
        <p:txBody>
          <a:bodyPr lIns="9144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6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8782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236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848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5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64DCA-A9BF-A892-3059-84E13570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70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630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775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56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8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m-hacks-2024.vercel.app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 group of people sitting at a table">
            <a:extLst>
              <a:ext uri="{FF2B5EF4-FFF2-40B4-BE49-F238E27FC236}">
                <a16:creationId xmlns:a16="http://schemas.microsoft.com/office/drawing/2014/main" id="{6BEAD192-141F-FDDE-021B-8674B81EE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C834208-78D3-55FF-0568-AC7434753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05101"/>
            <a:ext cx="11612880" cy="2926080"/>
          </a:xfrm>
        </p:spPr>
        <p:txBody>
          <a:bodyPr/>
          <a:lstStyle/>
          <a:p>
            <a:r>
              <a:rPr lang="en-US" dirty="0" err="1"/>
              <a:t>LectureSync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https://storm-hacks-2024.vercel.app/</a:t>
            </a:r>
          </a:p>
        </p:txBody>
      </p:sp>
    </p:spTree>
    <p:extLst>
      <p:ext uri="{BB962C8B-B14F-4D97-AF65-F5344CB8AC3E}">
        <p14:creationId xmlns:p14="http://schemas.microsoft.com/office/powerpoint/2010/main" val="2076879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8C2A-D6A8-4036-9B23-884C3448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People in the background shaking hands">
            <a:extLst>
              <a:ext uri="{FF2B5EF4-FFF2-40B4-BE49-F238E27FC236}">
                <a16:creationId xmlns:a16="http://schemas.microsoft.com/office/drawing/2014/main" id="{7152A34F-5793-48E6-BC6E-4B7215AA9A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" r="4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5294-59B0-43EB-94D1-0BF9E1754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0" bIns="45720" rtlCol="0" anchor="t"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LectureSync</a:t>
            </a:r>
            <a:r>
              <a:rPr lang="en-US" dirty="0"/>
              <a:t> Team</a:t>
            </a:r>
          </a:p>
          <a:p>
            <a:r>
              <a:rPr lang="en-US" dirty="0"/>
              <a:t>Sam, Roy, Andy, James</a:t>
            </a:r>
          </a:p>
          <a:p>
            <a:r>
              <a:rPr lang="en-US" dirty="0"/>
              <a:t>Simon Fraser University</a:t>
            </a:r>
          </a:p>
        </p:txBody>
      </p:sp>
    </p:spTree>
    <p:extLst>
      <p:ext uri="{BB962C8B-B14F-4D97-AF65-F5344CB8AC3E}">
        <p14:creationId xmlns:p14="http://schemas.microsoft.com/office/powerpoint/2010/main" val="850743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 descr="Business team brainstorming">
            <a:extLst>
              <a:ext uri="{FF2B5EF4-FFF2-40B4-BE49-F238E27FC236}">
                <a16:creationId xmlns:a16="http://schemas.microsoft.com/office/drawing/2014/main" id="{424B3BE0-07C0-D05C-0B61-4BE33E9E08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277" b="2727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207F5D-5F40-264B-0403-3682CB3DC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tIns="274320" rIns="822960" bIns="914400" anchor="b" anchorCtr="0"/>
          <a:lstStyle/>
          <a:p>
            <a:r>
              <a:rPr lang="en-US" dirty="0"/>
              <a:t>Help Students with Hearing Issues</a:t>
            </a:r>
          </a:p>
        </p:txBody>
      </p:sp>
    </p:spTree>
    <p:extLst>
      <p:ext uri="{BB962C8B-B14F-4D97-AF65-F5344CB8AC3E}">
        <p14:creationId xmlns:p14="http://schemas.microsoft.com/office/powerpoint/2010/main" val="3042288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E49-D1D1-AC61-F6C4-AA6B07CA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Help International Students with their classes</a:t>
            </a:r>
          </a:p>
        </p:txBody>
      </p:sp>
      <p:pic>
        <p:nvPicPr>
          <p:cNvPr id="7" name="Picture Placeholder 7" descr="Business man sitting at a desk">
            <a:extLst>
              <a:ext uri="{FF2B5EF4-FFF2-40B4-BE49-F238E27FC236}">
                <a16:creationId xmlns:a16="http://schemas.microsoft.com/office/drawing/2014/main" id="{44F51528-7C6C-676D-62ED-40AB97D9C5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8" name="Picture Placeholder 9" descr="Handshake">
            <a:extLst>
              <a:ext uri="{FF2B5EF4-FFF2-40B4-BE49-F238E27FC236}">
                <a16:creationId xmlns:a16="http://schemas.microsoft.com/office/drawing/2014/main" id="{42986763-B4C8-5057-6222-0EC4939E71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9" name="Picture Placeholder 11" descr="A group of people meeting in a room and writing">
            <a:extLst>
              <a:ext uri="{FF2B5EF4-FFF2-40B4-BE49-F238E27FC236}">
                <a16:creationId xmlns:a16="http://schemas.microsoft.com/office/drawing/2014/main" id="{140AE90F-CD65-3895-59E8-B7606863E8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87"/>
          <a:stretch/>
        </p:blipFill>
        <p:spPr/>
      </p:pic>
    </p:spTree>
    <p:extLst>
      <p:ext uri="{BB962C8B-B14F-4D97-AF65-F5344CB8AC3E}">
        <p14:creationId xmlns:p14="http://schemas.microsoft.com/office/powerpoint/2010/main" val="14358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4E67-57A4-9825-9E94-C2B258A6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LectureSync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3D74-CBD0-AEEC-7CF1-ED875B10D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 Students with Hearing issues</a:t>
            </a:r>
          </a:p>
          <a:p>
            <a:r>
              <a:rPr lang="en-US" dirty="0"/>
              <a:t>Help International Students achieving their academic goals </a:t>
            </a:r>
          </a:p>
          <a:p>
            <a:endParaRPr lang="en-US" dirty="0"/>
          </a:p>
          <a:p>
            <a:r>
              <a:rPr lang="en-US" dirty="0"/>
              <a:t>And A Lot More!</a:t>
            </a:r>
          </a:p>
        </p:txBody>
      </p:sp>
    </p:spTree>
    <p:extLst>
      <p:ext uri="{BB962C8B-B14F-4D97-AF65-F5344CB8AC3E}">
        <p14:creationId xmlns:p14="http://schemas.microsoft.com/office/powerpoint/2010/main" val="3648163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LectureSync</a:t>
            </a:r>
            <a:r>
              <a:rPr lang="en-US" dirty="0"/>
              <a:t>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83709-886B-3B06-E9F0-11D361B52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Record Audios on your PC, Phone, Watch, Smart Home Device on demand.</a:t>
            </a:r>
          </a:p>
          <a:p>
            <a:r>
              <a:rPr lang="en-US" dirty="0"/>
              <a:t>One click translate into understandable scripts using state-of-the-art AI.</a:t>
            </a:r>
          </a:p>
          <a:p>
            <a:r>
              <a:rPr lang="en-US" dirty="0"/>
              <a:t>Read out loud all the important information.</a:t>
            </a:r>
          </a:p>
        </p:txBody>
      </p:sp>
    </p:spTree>
    <p:extLst>
      <p:ext uri="{BB962C8B-B14F-4D97-AF65-F5344CB8AC3E}">
        <p14:creationId xmlns:p14="http://schemas.microsoft.com/office/powerpoint/2010/main" val="1666731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AD8A-1DD0-5798-279E-723AFBF2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Highlight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E50FB-473C-3BEA-8431-B03765A89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Native </a:t>
            </a:r>
            <a:r>
              <a:rPr lang="en-US" dirty="0" err="1"/>
              <a:t>Youtube</a:t>
            </a:r>
            <a:r>
              <a:rPr lang="en-US" dirty="0"/>
              <a:t> integration</a:t>
            </a:r>
          </a:p>
          <a:p>
            <a:r>
              <a:rPr lang="en-US" dirty="0" err="1"/>
              <a:t>Deepgram</a:t>
            </a:r>
            <a:r>
              <a:rPr lang="en-US" dirty="0"/>
              <a:t> voice to text conversion</a:t>
            </a:r>
          </a:p>
          <a:p>
            <a:r>
              <a:rPr lang="en-US" dirty="0"/>
              <a:t>Anthropic provides the large language model to provide the relevant script</a:t>
            </a:r>
          </a:p>
          <a:p>
            <a:r>
              <a:rPr lang="en-US" dirty="0"/>
              <a:t>Chat-GPT to provide the text to voice support for natural sounding human voice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CFD42C-9F4E-2D2B-754C-DED3325D89C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Support for various wearable device, Phone, PC via </a:t>
            </a:r>
            <a:r>
              <a:rPr lang="en-US" dirty="0" err="1"/>
              <a:t>NextJS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213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1CDF-C16E-D9FB-0490-6752F3BA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Helps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F8E5A-CF7D-4AEA-7B11-1CF53A729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People who can not hear or see very well</a:t>
            </a:r>
          </a:p>
          <a:p>
            <a:pPr lvl="1"/>
            <a:r>
              <a:rPr lang="en-US" dirty="0"/>
              <a:t>Focus on core course material</a:t>
            </a:r>
          </a:p>
          <a:p>
            <a:pPr lvl="1"/>
            <a:r>
              <a:rPr lang="en-US" dirty="0"/>
              <a:t>Share your scripts easily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70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AD8A-1DD0-5798-279E-723AFBF2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E50FB-473C-3BEA-8431-B03765A89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83367"/>
            <a:ext cx="9966959" cy="3914850"/>
          </a:xfrm>
        </p:spPr>
        <p:txBody>
          <a:bodyPr/>
          <a:lstStyle/>
          <a:p>
            <a:r>
              <a:rPr lang="en-US" dirty="0" err="1"/>
              <a:t>LectureSync</a:t>
            </a:r>
            <a:r>
              <a:rPr lang="en-US" dirty="0"/>
              <a:t> is Available Now At: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https://storm-hacks-2024.vercel.app/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765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AD8A-1DD0-5798-279E-723AFBF2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E50FB-473C-3BEA-8431-B03765A89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83367"/>
            <a:ext cx="9966959" cy="3914850"/>
          </a:xfrm>
        </p:spPr>
        <p:txBody>
          <a:bodyPr/>
          <a:lstStyle/>
          <a:p>
            <a:r>
              <a:rPr lang="en-US" dirty="0"/>
              <a:t>Turn scripts into flashcards</a:t>
            </a:r>
          </a:p>
          <a:p>
            <a:r>
              <a:rPr lang="en-US" dirty="0"/>
              <a:t>Synchronize with additional course materials (PDF, PPT, … )</a:t>
            </a:r>
          </a:p>
          <a:p>
            <a:r>
              <a:rPr lang="en-US" dirty="0"/>
              <a:t>Better integration with social media apps</a:t>
            </a:r>
          </a:p>
          <a:p>
            <a:r>
              <a:rPr lang="en-US" dirty="0"/>
              <a:t>Local AI models for offline scenarios when network is unavailable.</a:t>
            </a:r>
          </a:p>
          <a:p>
            <a:r>
              <a:rPr lang="en-US" dirty="0"/>
              <a:t>Native Android and Apple app support.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79775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E6FD3E-3033-4D44-9759-980DCC3E7F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A887178-918B-41B5-90B5-AF84E76A42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DF0338-C524-4CF6-9268-3569B6574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{7DE1003B-8146-4A83-9032-B2A2BE442FFA}tf22581678_win32</Template>
  <TotalTime>40</TotalTime>
  <Words>231</Words>
  <Application>Microsoft Office PowerPoint</Application>
  <PresentationFormat>Widescreen</PresentationFormat>
  <Paragraphs>48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Calibri</vt:lpstr>
      <vt:lpstr>Calibri Light</vt:lpstr>
      <vt:lpstr>RetrospectVTI</vt:lpstr>
      <vt:lpstr>LectureSync  https://storm-hacks-2024.vercel.app/</vt:lpstr>
      <vt:lpstr>Help Students with Hearing Issues</vt:lpstr>
      <vt:lpstr>Help International Students with their classes</vt:lpstr>
      <vt:lpstr>What can LectureSync do?</vt:lpstr>
      <vt:lpstr>How does LectureSync work?</vt:lpstr>
      <vt:lpstr>Technology Highlight</vt:lpstr>
      <vt:lpstr>It Helps</vt:lpstr>
      <vt:lpstr>Try it out</vt:lpstr>
      <vt:lpstr>Future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James Qian</dc:creator>
  <cp:lastModifiedBy>James Qian</cp:lastModifiedBy>
  <cp:revision>31</cp:revision>
  <dcterms:created xsi:type="dcterms:W3CDTF">2024-10-06T09:11:21Z</dcterms:created>
  <dcterms:modified xsi:type="dcterms:W3CDTF">2024-10-07T00:41:30Z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